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9D94-47B7-4AE0-AB26-BCCBF1F5A73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969E-CB5D-44C3-9966-B8C410F2F0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223E-13D2-4BF7-A99E-F664A4484472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2792-A106-4D19-B2AA-32067DF49F72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E69-C7AC-4DA6-9989-0FD7627D3542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04E-6B36-4EA0-A207-D756BD8F2BA3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F7E-810B-43D0-9797-651C33D4BE81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247C-2F14-4C65-8852-0C76BDC58285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694-E9E1-4B1A-993B-8B8015B0D50F}" type="datetime1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091-E249-40D4-990C-6B0155CF3EEE}" type="datetime1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2F7C-CEED-4DA4-BB46-10B9CCA218AC}" type="datetime1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D560-DFB1-433E-83E6-9222092E8D76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E1C4-C089-44B9-AA3C-19725881BC62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FD6A-9108-4BFC-9459-C6B475C8D952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1"/>
            <a:ext cx="8534400" cy="22288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Taking Care of Mental Health of</a:t>
            </a:r>
            <a:b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Children during  </a:t>
            </a:r>
            <a:r>
              <a:rPr lang="en-US" sz="3600" b="1" dirty="0" err="1" smtClean="0">
                <a:latin typeface="Lucida Sans Unicode" pitchFamily="34" charset="0"/>
                <a:cs typeface="Lucida Sans Unicode" pitchFamily="34" charset="0"/>
              </a:rPr>
              <a:t>COVID</a:t>
            </a: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 - 19 </a:t>
            </a:r>
            <a:b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3886200"/>
            <a:ext cx="746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State Institute of Health &amp; Family Welfare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Rajasthan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Care of Children’s Health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Ensure they practice hand washing and cover their mouth and nose with bent elbow during cough &amp; sneeze.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Ensure that the children eat healthy food and get good sleep and rest.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If any symptoms of COVID-19 reach out to the doctor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00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/>
              <a:t>Thank You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Need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Outbreak of COVID -19 and its consequences can make children anxious and stressed.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Take care of their Mental Health with these simple strategies.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Provide Assurance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Reassure your children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Listen to their concerns &amp; try answering their queries related to the outbreak.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Spend quality time &amp; attention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Reading them stories to put them to sleep will make them feel loved.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29527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Keep Them in Contact with Their Friends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Encourage them to talk to their Friends, cousins and loved ones by calling them or video calls.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Plan any fun activity with their friends, which they can do together by staying connected virtually.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5814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ollin\Downloads\SIHFW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Manage your Child’s Anxiety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150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It is normal for your child to become anxious at this time.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Avoid being judgmental when they express their feelings.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avoid their questions related to COVID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Make them understand that things will be better if we take proper care.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main message should be: "You are safe.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4478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5" y="3048000"/>
            <a:ext cx="2314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248400"/>
            <a:ext cx="647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:\Users\ollin\Downloads\SIHFW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Give them Clear Information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Give them correct information as to what is happening around the world.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Give them proper facts , do not remain confused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Explain through pictures and drawings.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288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Engage Them in Indoor Activities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102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Involve in indoor games to cut down the boredom- Puzzle, craft etc.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Encourage them to pick up a hobby.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Involve in some exercise, yoga, dancing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Involve them in doing simple house hold activities to keep them engaged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267200"/>
            <a:ext cx="1419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191001"/>
            <a:ext cx="1457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:\Users\ollin\Downloads\SIHFW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Make a Routine of Learning at Home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At this time school is closed, ensure that they have a regular habit of studying by giving them small assignments related to their lessons.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Check the assignments to understand their progress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Ref: National Institute of Mental Health and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-Science/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MoHFW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429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Taking Care of Mental Health of Children during  COVID - 19  </vt:lpstr>
      <vt:lpstr>Need</vt:lpstr>
      <vt:lpstr>Slide 3</vt:lpstr>
      <vt:lpstr>Provide Assurance</vt:lpstr>
      <vt:lpstr>Keep Them in Contact with Their Friends</vt:lpstr>
      <vt:lpstr>Manage your Child’s Anxiety</vt:lpstr>
      <vt:lpstr>Give them Clear Information</vt:lpstr>
      <vt:lpstr>Engage Them in Indoor Activities</vt:lpstr>
      <vt:lpstr>Make a Routine of Learning at Home</vt:lpstr>
      <vt:lpstr>Care of Children’s Health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of Children during COVID - 19</dc:title>
  <dc:creator/>
  <cp:lastModifiedBy>Aashish Khandelwal</cp:lastModifiedBy>
  <cp:revision>23</cp:revision>
  <dcterms:created xsi:type="dcterms:W3CDTF">2006-08-16T00:00:00Z</dcterms:created>
  <dcterms:modified xsi:type="dcterms:W3CDTF">2020-05-13T14:09:40Z</dcterms:modified>
</cp:coreProperties>
</file>